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the outline before any label and make them fill it in. A shape they drew holds names better than a diagram they were handed.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Calling the arch a cranium for the cord ties this topic back to the skull. Students remember the analogy longer than either label.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run a finger down their own spinous processes. The only part of this bone you can feel is worth feeling.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plus two plus four is the check. Students who count to seven can rebuild the list even when a name escapes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Stack three paper rings on a pencil if you have them. The jump from one bone to the whole column is the idea students miss.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last column and rebuild it. Part to job is the direction a labeled diagram never tests, and the one an exam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Front and back is a coarse sort, and that is the point. Students who get the half right rarely get the name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costs marks every year. Have them count the processes aloud, in three groups, before they name any of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canal. Protection is the chapter theme, and this is the topic where students can see exactly how the bone achieves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typical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vertebra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7 · Topic 4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block in front, a ring behind, and seven processes off the ring.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BLUEPRINT, EVERY LEVEL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vertebra shares a plan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differ from region to region, but each one is a block in front, a ring behind, and seven processes projecting off that ring. Learn the plan once and every level reads.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Body, arch, and processes.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4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body and the arch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part bears weight, the other builds shelter.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BODY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weight-bearer in front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thick cylindrical block facing anteriorly. Stacked with discs between them, the bodies form the pillar carrying the head and trunk, and they grow larger the lower you go.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ARCH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protective ring behind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pedicles rise as short walls from the body and two laminae roof them, meeting in the midline. The arch is the spine’s cranium: its whole job is shelter.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Body in front, arch behind, cord in between.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4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the parts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labels you should be able to place from memory.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Body, or centrum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thick anterior block that bears the weight.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Pedicles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short walls rising backward from the body.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Laminae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roof plates that meet in the midline.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Vertebral foramen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hole between body and arch, for the cord.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Spinous process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straight back; the bumps you can feel.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Transverse processes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side projections where muscles take hold.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4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Seven processes, three kinds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Levers and joints, projecting off the arch.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bony processes project from the arch: one spinous pointing straight back, two transverse sticking out sideways, and four articular, a superior and an inferior pair, whose smooth facets form joints with the vertebrae above and below.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spinous process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transverse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articular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Spinous: muscle anchor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Transverse: anchors too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Articular: joints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4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one hole to a tunnel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foramen becomes a canal.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Ring the cord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in front and arch behind enclose the vertebral foramen, the hole through the bone.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Stack the bones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Pile the vertebrae up and every foramen lines up with the one above and below.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canal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aligned holes form the vertebral canal, the tunnel sheltering the spinal cord.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hole is a hole.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column of them in line is a canal, and that continuous tunnel is why a spinal injury is an emergency.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4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each part is for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Part, count, and the job it does.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554480"/>
                <a:gridCol w="603504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Number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Body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Bears the stacked weight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Pedicles and laminae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 the protective arch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Vertebral foramen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Houses the spinal cord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Spinous, transverse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Muscle and ligament anchors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Articular processes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Joints with the bones above and below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4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Front against back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 any labeled part into one half first.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halves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anterior is about carrying load. Everything posterior is about shelter and leverage. Place the part in a half before you name it.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/ shelter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Pedicles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Laminae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walls / roof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Spinous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back / two side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anchors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surfaces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roles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Foramen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Canal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bone / stacked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4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on a slide full of labels.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Mixing pedicles with laminae. Pedicles are the two short side walls; laminae are the roof plates behind them.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vertebral foramen the canal. One bone has a foramen; the stacked column forms the canal.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Counting five processes. There are seven: one spinous, two transverse, and four articular.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every process does the same job. Spinous and transverse anchor muscle; articular ones form joints.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which part bears weight. The body in front carries the load; the arch behind is pure shelter.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size changes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body faces anteriorly and grows larger the further down the column you go, because it carries more weight.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4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two parts that build the vertebral arch and say where each sits.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difference between a vertebral foramen and the vertebral canal.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the processes of a vertebra and give the job of each kind.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lumbar vertebral bodies are the largest in the column.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arch is called the spine’s cranium. Defend that comparison.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4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vertebra has a weight-bearing body in front and a protective arch behind.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arch is two pedicles and two laminae meeting in the midline.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and arch enclose the vertebral foramen, the hole through the bone.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Stacked foramina form the vertebral canal that shelters the spinal cord.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Seven processes: spinous and transverse anchor muscle, four articular make joints.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cage that guards the heart and lungs.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4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typical
vertebra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