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how you would design one object to do all three. The tension between them is why the column is a stack rather than a rod.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the mnemonic against the table, not instead of it. Seven, twelve, five is only useful if they can also say which region each number 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numbers are correct, for different ages. Saying so prevents the argument that starts every time a student reads 33 somewhere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jelly doughnut is the standard image and it earns its keep, because the failure mode follows straight from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size gradient is not decoration, it is load. Ask what the bottom bone is carrying and the pattern explains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clinical anchor of the topic. Referred pain feels like magic until you name the nerve, and then it is obvious.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five is a good exam trap. There is one fewer disc than you expect, because the discs only start below C2.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two is the one nobody catches alone. Ask where the first disc sits and the missing three explain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Finish by holding up a single vertebra, real or drawn, and saying you will dissect it next. Ending on a question makes the next session feel 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vertebral</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column</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7 · Topic 3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Twenty-six bones, five regions, and twenty-three cushions between them.</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THREE JOBS, ONE STACK</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Rigid enough, flexible too</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backbone supports the head and trunk, shelters the spinal cord threading down its center, and still bends and twists. Almost nothing else in the body does all three.</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Support, protect, and still move.</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Axial Skeleton  ·  Chapter 7 · Topic 3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Five regions, top to bottom</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Twenty-six bones, grouped by where they sit.</a:t>
            </a:r>
            <a:endParaRPr lang="en-US" sz="145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743200"/>
                <a:gridCol w="1737360"/>
                <a:gridCol w="640080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Region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Bones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marks it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Cervical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7</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neck. Breakfast at 7</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Thoracic</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12</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chest. A rib pair on each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Lumbar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5</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low back. Biggest bodies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Sacrum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1</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Five vertebrae fused into 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Coccyx</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1</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Four fused; the tailbone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3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From thirty-three down to twenty-six</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Why the child count and the adult count differ.</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26</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bones in the adult column. A child starts with 33: five of them fuse into the single sacrum and four into the coccyx, which settles the adult total at 26. The counts follow mealtimes, breakfast at 7, lunch at 12, dinner at 5.</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7 cervical</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12 thoracic</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5 lumbar</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1 sacrum, 5 fused</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1 coccyx, 4 fused</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33 at birth, 26 adult</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3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discs between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Twenty-three pads, each built in two layers.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ANULUS FIBROSUS</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 tough ring on the outside</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outer wall of each intervertebral disc is a dense fibrous ring. It holds the disc together and binds one vertebra to the next as a slightly movable joint.</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NUCLEUS PULPOSUS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 soft gel at the core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Inside the ring sits a gel-like center that spreads load and absorbs the jolt of every step. Twenty-three discs run from C2 downward, cushioning the whole column.</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Shock absorbers that also let the spine bend.</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3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pattern down the stack</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Why the bones are not all the same size.</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Support</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Carries the weight of the head and the whole trunk.</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Protection</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spinal cord threads down the center of the stack.</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Movement</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Flexible enough to let you bend, twist, and lean.</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Bigger going down</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Each bone carries everything stacked above it.</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Lumbar are largest</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They hold the whole upper body, so they are blockiest.</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Twenty-three discs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Pads from C2 down, cushioning every movable joint.</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3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When a disc herniates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 back problem that shows up in the leg.</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The ring weakens</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Age or strain thins a spot in the anulus fibrosus, the tough outer ring of the disc.</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The core pushes</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soft nucleus pulposus bulges through that weakened wall: a herniated disc.</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A nerve is hit</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bulge presses a nearby spinal nerve and sends pain shooting down a limb.</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Pain far from the damage. </a:t>
            </a:r>
            <a:pPr indent="0" marL="0">
              <a:buNone/>
            </a:pPr>
            <a:r>
              <a:rPr lang="en-US" sz="1400" dirty="0">
                <a:solidFill>
                  <a:srgbClr val="EDE8DD"/>
                </a:solidFill>
                <a:latin typeface="Calibri" pitchFamily="34" charset="0"/>
                <a:ea typeface="Calibri" pitchFamily="34" charset="-122"/>
                <a:cs typeface="Calibri" pitchFamily="34" charset="-120"/>
              </a:rPr>
              <a:t>The disc fails in the back and the symptom arrives in the leg, because the pinched nerve runs the whole way there.</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3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Reading the column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worth holding in your head.</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Seven, twelve, five</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Breakfast at 7, lunch at 12, dinner at 5. Cervical, thoracic, lumbar. Then the fused sacrum and the coccyx close out the stack.</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Cervical</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Lumbar</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7 bones / 5 bones</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Thoracic</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Sacrum</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12 loose / 5 fused</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33 at birth</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26 in adults</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fusion closes it</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Anulus</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Nucleus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ring / gel core</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Vertebrae</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Discs</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26 / 23</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3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longest bone list in the chapter.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Saying the spine has 33 bones. A child starts with 33; fusion of the sacrum and coccyx leaves 26 in the adult.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Counting 26 discs. There are 23, running from C2 downward, one between each pair of movable vertebrae.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Picturing a slipped disc as a bone moving. The soft core pushes through the fibrous ring; nothing slips out of line.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Assuming the vertebrae are all one size. They grow larger downward, and the lumbar bones are the biggest of all.</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the column as rigid. It supports and protects while still letting you bend and twist.</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The mealtime count</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Breakfast at 7, lunch at 12, dinner at 5: cervical, thoracic, lumbar, then the fused sacrum and coccyx.</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3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List the five regions of the column with the number of bones in each.</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how 33 vertebrae at birth become 26 bones in an adult.</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two parts of a disc and say what each one contributes.</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patient has pain shooting down one leg. Say how a disc could cause it.</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why the lumbar vertebrae are the largest bones in the column.</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3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column is 26 bones in five regions: 7 cervical, 12 thoracic, 5 lumbar, sacrum, coccyx.</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 child starts with 33; five fuse into the sacrum and four into the coccyx.</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It supports the head and trunk, shelters the cord, and still bends and twists.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Vertebrae grow larger downward because each carries the weight above it.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Twenty-three discs cushion the stack; a herniated one can pinch a spinal nerve.</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take one vertebra apart and name every piece.</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Axial Skeleton  ·  Chapter 7 · Topic 3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vertebral
column</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