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line on yourself as you say it: crown, neck, back, ribs. Students who see the axis on a body stop misfiling bones a week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notice how neatly the three groups track the organs they defend. That pattern is the argument of the whole chapter in one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the two totals before you reveal them. The surprise is that the limbs carry more bones than the core, and the hands and feet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sub-totals matter more than the 206. Have them add the three axial figures out loud, because a number they build themselves is a number they keep.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it live on the hip girdle, which students almost always call axial. Reasoning from the job it serves is what corrects them, not a memorized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middle column and rebuild it from the third. Job to division is the direction exam questions run, and it is the harder direction to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whole topic. Two jobs, two divisions, and every borderline bone resolves once students ask which job it actually performs.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survives revision because the girdles look central on a diagram. Ask what the pelvis is for, and the answer sorts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armor image. Calling the axial skeleton a suit of armor is what makes the next five sessions feel like one argument rather than five 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Axial vs</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appendicular</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7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hundred and six bones, sorted into a core and the limbs hung off it.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TWO FAMILIES, ONE BODY</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Eighty bones down the middle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axial skeleton runs from the top of the skull, down the spine, and out through the ribs. Its job is not motion. It is protection and support for what lives inside.</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Skull, spine, and thoracic cage.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Axial Skeleton  ·  Chapter 7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the axial eighty are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groups, and the whole chapter is a tour of them.</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Skull and associated</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29 bones, the vault and face around the brain.</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Vertebral column</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26 bones stacked around the spinal cord.</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Thoracic cage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25 bones caging the heart and lungs.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Job one: protection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Brain, cord, heart, and lungs all sit inside it.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Job two: support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rigid core the trunk and limbs are built on.</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Eighty in total</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29 plus 26 plus 25 lands exactly on 80 bones.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Axial against appendicular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skeleton, two divisions, two different jobs.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AXIAL</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80 bones on the central axis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skull, the vertebral column, and the thoracic cage. They sit on the midline and cradle organs. Protection and support are the whole point of this division.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APPENDICULAR</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126 bones hung off that axis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arms and legs, plus the shoulder and hip girdles that anchor them to the trunk. These are the appendages, and they exist so you can reach, walk, and grip.</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Eighty plus 126 makes the 206 bones of an adult.</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count that has to add up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groups, one division, and the whole-body total.</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80</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axial bones form the central axis: 29 in the skull and its associated bones, 26 in the vertebral column, 25 in the thoracic cage. The other 126 bones are appendicular. Together they make the 206 bones of an adult skeleton.</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29 skull and associated</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26 vertebral column</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25 thoracic cage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80 axial in total</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126 appendicular</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206 bones in an adult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sort any bone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Hand yourself a bone and place it in three moves.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Find the midline</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Ask whether the bone sits on the body axis or cradles an organ. If it does, it is axial.</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Test the job</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If the bone lets you reach, walk, or grip, it belongs to the appendicular skeleton.</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Check the girdles</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Shoulder and hip girdles touch the axis but serve the limbs, so they go appendicular.</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Midline or appendage. </a:t>
            </a:r>
            <a:pPr indent="0" marL="0">
              <a:buNone/>
            </a:pPr>
            <a:r>
              <a:rPr lang="en-US" sz="1400" dirty="0">
                <a:solidFill>
                  <a:srgbClr val="EDE8DD"/>
                </a:solidFill>
                <a:latin typeface="Calibri" pitchFamily="34" charset="0"/>
                <a:ea typeface="Calibri" pitchFamily="34" charset="-122"/>
                <a:cs typeface="Calibri" pitchFamily="34" charset="-120"/>
              </a:rPr>
              <a:t>Every one of the 206 bones lands in one division, and the division already tells you what that bone is mainly for.</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each region belongs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Region by region, with what the bones are there to do.</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2377440"/>
                <a:gridCol w="54864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Region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Division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guards or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Skull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Axial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brain and the organs of sense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Vertebral column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Axial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Spinal cord; supports the trunk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Thoracic cage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Axial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Heart, lungs, and great vessels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Arms and legs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Appendicular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Levers for reaching and walking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Shoulder and hip girdles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Appendicular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Anchor the limbs to the axis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Five contrasts that settle it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Everything this topic asks, in five rows.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Does the bone sit on the midline or cradle an organ?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Answer that and you have named the division and its main job in the same breath.</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Axial</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Appendicular</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midline / limbs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80 bones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126 bones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totals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Protect, support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Movement</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main jobs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Ribs and skull</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Arms and legs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plain examples</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Cradles organs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Reaches and grips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deciding test</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the girdles as axial. The shoulder and hip girdles serve the limbs, so they belong to the appendicular skeleton.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axial as the big bones. The division is about position on the midline and the organ a bone guards, never about size.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Losing the thoracic cage. It is 25 bones, the sternum plus twelve rib pairs, and every one of them is axial.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that the numbers close. Eighty axial plus 126 appendicular is exactly the 206 bones of an adult.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protection as the skull’s job alone. Vertebrae guard the cord and the ribs guard the heart and lungs.</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axial 80</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Three groups make the axial 80: the skull and its associated bones (29), the vertebral column (26), and the thoracic cage (25).</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groups of the axial skeleton and the bone count in each.</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hip girdle touches the spine. Say why it is still appendicular.</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both division totals and show that they add to 206 bones.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Pick any axial bone and name the organ it is there to protect.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State the one question that sorts any bone into its division.</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Axial Skeleton  ·  Chapter 7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skeleton splits into 80 axial bones and 126 appendicular bones.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Axial bones run down the central axis: skull, vertebral column, thoracic cage.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axial job is protection and support; the appendicular job is movement.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three axial groups count 29, 26, and 25 bones, eighty in all.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Midline or organ-guarding means axial; reaching and walking means appendicular.</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twenty-two bones of the skull.</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Axial Skeleton  ·  Chapter 7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Axial vs
appendicular</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