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"not loose" framing answers a question students are often too embarrassed to 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diaphragm as a dome, not a flat sheet. Students picture a floor and then misplace the liver.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missing wall is the point: fluid, infection and blood move freely between the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parietal/visceral distinction recurs in the heart, lung and gut chapters. Fix it here and save three explanations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pattern, three names. Once they see the column repeat, the vocabulary stops feeling arbitrary.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symptom each would produce before you tell them. The reasoning is available from what they already know.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when you would use one rather than the other. Speed versus precision is the whole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here. Return to the seven objectives from topic 1 and check them off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Cavities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Regions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organs live, why they slide without friction, and how to say exactly where it hurts.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STARTING POINT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Organs are not loose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housed in enclosed spaces called body cavities that protect them and let them move.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main groups, split by the diaphragm.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cavity groups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94767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2763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 — POSTERIOR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Runs along the back, holds the nervous system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cranial cavity holds the brain. The vertebral cavity holds the spinal cord. Small, bony, and very well protected.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9" name="Shape 7"/>
          <p:cNvSpPr/>
          <p:nvPr/>
        </p:nvSpPr>
        <p:spPr>
          <a:xfrm>
            <a:off x="6583680" y="194767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29691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VENTRAL — ANTERIOR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Larger, holds most other organs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by the diaphragm into the thoracic cavity above — heart and lungs — and the abdominopelvic cavity below.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846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diaphragm is the dividing line of the ventral cavity. Above it, thoracic; below it, abdominopelvic.</a:t>
            </a:r>
            <a:endParaRPr lang="en-US" sz="16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abdominopelvic cavity, subdivided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cavity, two halves, and no wall between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ABDOMINAL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digestive organs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Stomach, small and large intestine, liver, gallbladder, spleen and pancreas. The largest single space in the body.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PELVIC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Below the rim of the hip bones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Bladder, the reproductive organs, and the final stretch of the large intestine, cradled inside the bony pelvis.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There is no wall between them, which is why the two are usually named as one cavity.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Serous membranes: the slippery linings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Thin, double-layered, and the reason your organs do not grind.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Organs in the ventral cavity are wrapped in thin, double-layered serous membranes.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secrete a slick fluid so organs can glide without friction — with every heartbeat, every breath, every meal.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membrane has two layers with paired names: a parietal layer lining the cavity wall, and a visceral layer hugging the organ itself.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399032"/>
          </a:xfrm>
          <a:prstGeom prst="roundRect">
            <a:avLst>
              <a:gd name="adj" fmla="val 5229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etymology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Parietal = wall (think parapet). Visceral = organ (think viscera).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membranes, one pattern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91640"/>
          <a:ext cx="108813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828800"/>
                <a:gridCol w="2377440"/>
                <a:gridCol w="2377440"/>
                <a:gridCol w="22860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Membrane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Wraps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Parietal 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Visceral 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Inflammation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Pleura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Lines the chest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Hugs the lung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Pleuritis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Pericardium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heart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Lines the fibrous sac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Hugs the heart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Pericarditis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Peritoneum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Abdominal organs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Lines the abdominal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Hugs the organ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Peritonitis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LINING FAILS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"-itis" diseases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one of these membranes becomes inflamed, the friction or the fluid buildup causes real trouble — pain on every breath, or a heart that cannot fill.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Pleuritis. Pericarditis. Peritonitis.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Mapping the abdomen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so much can go wrong in the belly, clinicians divide the surface into a grid.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QUADRANTS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RUQ, LUQ, RLQ, LLQ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simple, and enough for an emergency. Two lines crossing at the navel.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 REGIONS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tic-tac-toe grid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umbilical region, epigastric above it, hypogastric below, and flanking regions on each side. More precise, for a written note.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Saying "RLQ pain" instantly narrows the suspects — the appendix lives there.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261872" y="16459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cavity holds the spinal cord, and which larger group is it part of?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" y="239572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3957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261872" y="2395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layers of the pericardium and say what each touches.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4553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1455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31455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pain in the right lower quadrant. What is the first suspect?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389534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8953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38953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serous membranes matter to someone with every breath they take?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64515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6451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61872" y="4645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would a clinician use nine regions rather than four quadrants?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dorsal cavity — cranial and vertebral — holds the central nervous system.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ventral cavity splits at the diaphragm into thoracic and abdominopelvic.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Serous membranes are double-layered: parietal lines the wall, visceral hugs the organ.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Pleura, pericardium and peritoneum follow one pattern; their inflammation gives the "-itis" diseases.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abdomen maps into four quadrants or nine regions, and location narrows the diagnosis.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completes Chapter 1. Next: the chemical level — why a course about the body starts with atoms.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6  · 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Cavities
&amp; Regions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