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an orange and a knife if you can. Three cuts, three planes, ninety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Coronal and frontal are the same plane under two names. Say both every time or they will meet only one and be confused in radiology.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etymology is worth ten seconds; it makes the distinction unforgettable.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have any scan images at all, this is the slide to put them beside.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these as rapid-fire questions rather than reading them. It works well as a five-minute warm-up next session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short topic of the chapter. If you are ahead of time, start topic 6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Planes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Sections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flat surfaces, perpendicular to each other — and the first step in reading any scan.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we imagine cutting the body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0020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look inside — on a cadaver table or on a CT scan — we imagine cutting along flat surfaces called planes.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are three, and they are perpendicular to one another.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images are always taken in one of them, so naming the plane is the first step in orienting yourself to any image.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the plane wrong and you will mistake left for right, or front for top, before you have identified a single organ.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8595360" y="160020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869680" y="181965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 vs section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8869680" y="216712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Section: the actual cut surface you end up looking at. The plane is imaginary; the section is what you see.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planes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181051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Sagittal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4884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Divides the body into left and right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328160" y="169164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602480" y="181051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Frontal (coronal)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4602480" y="214884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Divides into front and back — anterior and posterior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8016240" y="169164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90560" y="181051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 (horizontal)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8290560" y="214884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Divides into top and bottom — superior and inferior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all sagittal cuts are equal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94767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62763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MIDSAGITTAL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Exactly down the midline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Produces two equal mirror halves. Only one cut in the whole body qualifies.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9" name="Shape 7"/>
          <p:cNvSpPr/>
          <p:nvPr/>
        </p:nvSpPr>
        <p:spPr>
          <a:xfrm>
            <a:off x="6583680" y="194767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29691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PARASAGITTAL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Off-center, parallel to the midline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divides left from right, but the halves are unequal. Every other sagittal cut is one of these.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4846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Para- means beside. The name tells you it sits beside the midline.</a:t>
            </a:r>
            <a:endParaRPr lang="en-US" sz="16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CLINICIAN CARES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plane first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transverse CT of the abdomen shows organs in cross-section. A sagittal MRI of the spine, viewed from the side, shows the vertebrae stacked top to bottom.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body, unrecognizably different pictures.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plane am I looking at?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way to orient yourself to an unfamiliar image.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eyes, two ears?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 or frontal — you are seeing left and right together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eye, a profile?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Sagittal — you are looking from the side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round slice of torso?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Transverse — the classic CT view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Spine stacked vertically?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Sagittal or frontal, not transverse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lungs side by side?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Frontal or transverse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 of body toward you?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Frontal — the view you get standing in front of someone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261872" y="164592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plane would you use to compare the two kidneys on one image?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40080" y="239572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3957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261872" y="23957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difference between a midsagittal and a parasagittal section?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4553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31455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314553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scan shows one eye and the profile of the nose. Which plane?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389534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38953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61872" y="389534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must a clinician name the plane before identifying organs?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64515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46451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261872" y="464515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two planes both show left and right structures together?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Sagittal divides left from right; frontal (coronal) divides front from back; transverse divides top from bottom.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planes are perpendicular to one another.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midsagittal cut makes equal mirror halves; any other sagittal cut is parasagittal.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plane is imaginary; the section is the cut surface you actually see.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images are read by first naming their plane.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cavities and regions — where the organs actually live, and how to describe a pain.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5  ·  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Planes
&amp; Sections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