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 in it while you say this. It takes ten seconds and they remember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palms-forward detail matters: it is why the radius is lateral. Point it out now and chapter 8 is easier.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Drill these out loud as call and response. Pairs stick; isolated words do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last line is the whole lesson on relativity. Put it on the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rephrase sloppy statements out loud until the "to Y" is automatic.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face-down example is the exam favourite. Anterior is defined by the pose, not by gravity.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Preview the link: planes are the same problem of orientation, applied to images.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Language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Position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 is relative, and every one assumes the same starting pose.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EXISTS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agreed pose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describe where things are without confusion, everyone agrees to start from the same position — so a structure's description never changes, even when the patient does not.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anatomical position.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anatomical position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stands upright, facing forward.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Feet slightly apart, flat on the floor.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Arms at the sides, with the palms turned forward.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directional term is defined from this pose — even when the real patient is lying down, or face down, or upside down.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8595360" y="160020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869680" y="181965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students break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869680" y="216712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"Right" and "left" always mean the patient's own right and left, never yours as you look at them.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 them in pairs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Opposing terms, two at a time.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Superior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108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3657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Inferior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126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/ below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Anterior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3108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657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Posterior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126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 / back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108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657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126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midline / side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108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3657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Distal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126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/ far from trunk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Superficial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3108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3657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126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/ interior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pairs that need extra care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94767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2763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/ DISTAL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Limbs only, measured from the trunk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measured from where the limb attaches. The shoulder is proximal, the fingertips distal. Do not use these for the torso.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9" name="Shape 7"/>
          <p:cNvSpPr/>
          <p:nvPr/>
        </p:nvSpPr>
        <p:spPr>
          <a:xfrm>
            <a:off x="6583680" y="194767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29691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MEDIAL / LATERAL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Measured from the midline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 near the body's imaginary center line are medial; structures out toward the sides are lateral.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846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wrist is proximal to the fingers and distal to the elbow — at the same time.</a:t>
            </a:r>
            <a:endParaRPr lang="en-US" sz="16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HABIT TO BUILD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is [term] to Y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directional term on its own means nothing. It only works as a comparison between two named structures.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say "distal" alone. Distal to what?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Say it correctly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of these is a complete, unambiguous statement.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Nose above mouth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inferior to the eyes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309360" y="1965960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8368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Sternum in front of heart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42316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if the patient is face down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2990088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08960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 lateral to pinky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447288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anatomical position, palms forward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2990088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83680" y="3108960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Elbow proximal to wrist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3447288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distal to the shoulder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4014216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413308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over muscle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447141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bone is deep to both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014216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83680" y="413308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lung: three lobes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583680" y="447141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right, not yours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261872" y="16459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is lying face down. Is the sternum still anterior? Explain in one sentence.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" y="239572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3957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261872" y="2395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can you not say "the stomach is distal"?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4553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1455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31455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relationship between the knee, the hip and the ankle using two terms.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389534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8953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38953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facing a patient. They point to a mole on their left arm. Whose left?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64515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6451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61872" y="4645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palms-forward matter for describing the bones of the forearm?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terms are defined from the anatomical position: upright, facing forward, palms forward.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and left always mean the patient's right and left.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five pairs together: superior/inferior, anterior/posterior, medial/lateral, proximal/distal, superficial/deep.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and distal are for limbs, measured from the trunk.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 is relative — always say "X is [term] to Y".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planes and sections — how we cut the body, and how to read a scan.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4  ·  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Language
of Position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