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definition, then make the class say it. This is the one sentence worth memorizing verbatim.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tightrope image does real work. Students who picture a statue cannot explain why values fluctuate in healthy people.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the three boxes on the board and leave them up for the rest of the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hear "negative" as harmful. Correct it explicitly or it persists to the exam.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thermostat comparison lands well. Ask which part of the thermostat is the receptor, which the control center, which the effector.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 a second one live with blood pressure or calcium. Same four questions, different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 vocabulary correction of the session, and just as necessary as the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would happen without the stop. The answer — it never ends — is why positive feedback is rare.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these four on the board before the exam review. They account for most of the lost marks on this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session runs short, this is the one to protect. Everything downstream assumes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Homeostasis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&amp; Feedback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 · Topic 3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remember one word from this whole course, make it this one.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SINGLE BIG IDEA OF PHYSIOLOGY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Homeostasis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maintenance of a stable internal environment despite a changing outside world.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 disease is a failure of it.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3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Stable does not mean still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tightrope walker, not the statue.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body temperature hovers near 37 °C whether you are in a snowstorm or a sauna.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glucose, blood pH and fluid volume all stay penned inside narrow ranges.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do not stay perfectly still — they wobble gently around a set point, like a tightrope walker making constant tiny corrections.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dynamic balance is health. Push a value too far outside its range and cells stop working; push it further and the person dies.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term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 point: the value the body is aiming for. The loop does not hold it exactly — it keeps returning to it.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3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negative feedback loop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parts, in this order, every single time.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Receptor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sensor detects the change and reports it.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 center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brain or a gland. Compares the reading with the set point and picks a response.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Effector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muscle or gland carries out the response, pushing the value back toward normal.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these three once and you can read any loop in the body.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negative feedback loop you meet for the rest of the course has exactly this shape.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3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IS CALLED NEGATIVE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response opposes the change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value went up, the loop brings it down. If it went down, the loop brings it up. Negative means opposing, not bad.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Sense, compare, correct.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3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stepping into the cold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classic loop, part by part.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Receptor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receptors in your skin fire.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 center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hypothalamus reads "too cold" against the set point.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Effector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vessels constrict to keep heat in; muscles shiver to make heat.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climbs back to the set point, and the loop quiets down.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home thermostat works exactly the same way.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3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any loop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 in the three boxes and the physiology explains itself.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method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value being controlled. Then ask: what senses it, what decides, and what acts?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can fill all three, you understand the loop — even one you have never seen.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glucose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controlled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Pancreatic beta cell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senses it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center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pancreas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Effector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Liver and muscle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on it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Glucose falls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toward the set point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3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Positive feedback: the rare amplifier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4" name="Shape 2"/>
          <p:cNvSpPr/>
          <p:nvPr/>
        </p:nvSpPr>
        <p:spPr>
          <a:xfrm>
            <a:off x="914400" y="194767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627632" y="19842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NEGATIVE</a:t>
            </a:r>
            <a:endParaRPr lang="en-US" sz="12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60604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Opposes and reverses the change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749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Restores a set point. The body's main mechanism — nearly everything you study this year is a negative loop.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309360" y="160020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9" name="Shape 7"/>
          <p:cNvSpPr/>
          <p:nvPr/>
        </p:nvSpPr>
        <p:spPr>
          <a:xfrm>
            <a:off x="6583680" y="194767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296912" y="198424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260604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Amplifies the change until an event finishes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3749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Rare, precisely because it is explosive. It always needs a built-in stop, or it would run away.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484632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Positive feedback does not mean good. It means self-reinforcing.</a:t>
            </a:r>
            <a:endParaRPr lang="en-US" sz="165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3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childbirth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snowballing cycle with a built-in end.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Stretch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baby's head stretches the cervix.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Signal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Stretching triggers the release of oxytocin.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Amplify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Oxytocin strengthens contractions, which stretch the cervix more — and round it goes.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ends the loop.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clotting works the same way: the first platelets to stick recruit more, which recruit more, until the wound is sealed.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3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Traps to avoid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that cost marks every year.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108813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fever or shivering positive feedback. Both oppose a deviation, so both are negative loops.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"negative" as harmful and "positive" as helpful. They describe direction, not value.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control center and describing a two-part loop. There are always three parts.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Saying homeostasis means values never change. It means they return, not that they never move.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3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64592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645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261872" y="164592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 a negative feedback loop for blood glucose, labelling all three parts.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40080" y="239572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40080" y="239572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261872" y="23957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is shivering negative feedback and not positive?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640080" y="314553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40080" y="31455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261872" y="314553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ends the positive feedback loop in childbirth? What would happen without it?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0080" y="389534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0080" y="389534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261872" y="389534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set point in one sentence, without using the word "normal".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64515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40080" y="464515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1261872" y="464515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 any disease and describe it as a homeostatic failure.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3  · 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Homeostasis is a stable internal environment held near a set point; losing it is the root of most disease.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negative feedback loop has three parts: receptor → control center → effector.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Its response opposes the change, which is what "negative" means.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Positive feedback amplifies a change until a completion event stops it — childbirth, clotting, milk let-down.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read any loop, name the value, then the sensor, the decider and the actor.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language of position — how to say where something is without ambiguity.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&amp; Physiology  ·  Chapter 1 · Topic 3  · 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Homeostasis
&amp; Feedback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