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name a signature organ for each before you move on. Anyone who cannot is not ready for the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one is a useful hook: it is the only system whose failure does not kill the individual.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this live. Ask them to breathe in and call out systems as they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sentence to repeat in every later chapter. Heart failure is not just cardiovascular; it is renal and respiratory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Cold-call this one. It is the cleanest example of why single-system thinking fails.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the syllabus here. Showing them that chapters 5 to 28 are just this list expanded reduces a lot of anxiety.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forward link matters here: homeostasis is the reason the systems exist as a team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Organ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teams, one goal, and almost no job done by one of them alone.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 big a job for any one organ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8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2004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 systems share the work of keeping one human alive. They are not really separate — they overlap and depend on one another constantly — but grouping them by main function makes the body learnable.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977640" y="1600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251960" y="1600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Integumentary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37960" y="1600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12280" y="1600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098280" y="1600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9372600" y="1600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Muscular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977640" y="246888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251960" y="246888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Nervous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537960" y="246888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812280" y="246888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Endocrine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9098280" y="246888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372600" y="246888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977640" y="333756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251960" y="333756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Lymphatic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537960" y="333756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12280" y="333756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9098280" y="333756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372600" y="333756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Digestive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3977640" y="420624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251960" y="420624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Urinary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537960" y="420624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12280" y="420624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Reproductive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Sorted by the kind of job they do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groupings that make eleven systems memorable.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Covering and support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Skin, bone and muscle — boundary, frame and movement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309360" y="1965960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58368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and communication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42316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Nervous and endocrine — fast signals and slow ones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2990088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108960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substances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447288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Cardiovascular, lymphatic, respiratory, digestive, urinary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2990088"/>
            <a:ext cx="52120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583680" y="3108960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Continuing the species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3447288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Reproductive — the one system you can live without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 one breath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systems a single inhalation draws 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Nervous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the breathing rate before you are aware of it.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Muscular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diaphragm does the actual pulling.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Skeletal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rib cage gives the lungs a frame to expand inside.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Respiratory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crosses into the blood.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then the cardiovascular system carries it to every tissue.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systems, one breath, and you have not even used the oxygen yet.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THAT MATTERS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system works alone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meet a disease later in the course, ask which systems it touches. The answer is almost never just one.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question is most of clinical reasoning.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Some organs serve two systems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is why the neat lists are a starting point, not the truth.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DIGESTIVE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pancreas makes enzymes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Secreted into the small intestine to break down fat, protein and carbohydrate. An exocrine job, through a duct.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ENDOCRINE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pancreas makes hormones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 and glucagon, released straight into the blood to control glucose. No duct at all.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organ, two systems, two entirely different mechanisms — and diabetes is a failure of only the second.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learn eleven systems without drowning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system, hold three things: its main job, one signature organ, and one disease that announces its failure.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four groupings rather than the alphabet — memory holds categories better than lists.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Whenever you learn an organ, immediately name a second system it depends 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memorize all eleven in one sitting. Four, then four, then three, spread over days.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8595360" y="160020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869680" y="181965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 now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8869680" y="216712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later chapter is one of these systems in detail. This is the map of the whole course.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261872" y="16459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eleven systems from memory, grouped by the four kinds of job.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40080" y="239572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3957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261872" y="23957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one swallow of water the way we followed one breath. How many systems?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4553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31455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314553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pancreas belongs to two systems. Name both and what it does in each.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389534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8953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61872" y="38953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system can fail without killing the individual, and why?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64515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6451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261872" y="4645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any disease you have heard of and name three systems it touches.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organ systems share the work of keeping one organizm alive.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them by job — covering and support, control, moving substances, reproduction.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each system's main function and a signature organ.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act like breathing draws on five systems at once.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organs belong to two systems; the pancreas is both digestive and endocrine.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homeostasis — the one idea that explains why all eleven bother cooperating.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2  ·  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Organ
Systems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