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cold. Ask them to define both before you show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who treat these as two separate subjects struggle all semester. Insist on the pairing from day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third example from their own experience — calluses, bone density in athletes, alveolar damage in smokers.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rush this slide. The ladder metaphor is what makes the next one stick.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recite it twice. Then ask for the same ladder built from a different organ — the stomach, the kidney.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single most-missed item on the chapter quiz. Say it, write it, come back to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it backwards too: start with the cholesterol and build up to the collapse. Same ladder, opposite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Pre-empting these is faster than correcting them after the first exam.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forward link so the next session feels like a continuation rather than a new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Levels of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questions, six levels, and one habit that will serve you all year.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 GOING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words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this course grows out of two of them. Get the difference straight now and the rest of the year has a shape.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and physiology.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questions, always asked together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94767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2763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it, and where is it?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shape, the parts, the position of a structure. You can point at it, cut it, photograph it.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9" name="Shape 7"/>
          <p:cNvSpPr/>
          <p:nvPr/>
        </p:nvSpPr>
        <p:spPr>
          <a:xfrm>
            <a:off x="6583680" y="194767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29691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PHYSIOLOGY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does it work?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function, the process, the job that structure performs. You measure it over time.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846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are inseparable, because in the body structure always fits function.</a:t>
            </a:r>
            <a:endParaRPr lang="en-US" sz="16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 always fits function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examples that make the rule concrete.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ON PURPOSE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wall of an air sac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as tissue paper — precisely so oxygen can cross it in a fraction of a second. Thicken it and gas exchange fails.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ON PURPOSE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wall of the left ventricle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and muscular — precisely because it must launch blood to the whole body. Weaken it and blood backs into the lungs.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the structure and you change what the tissue can do. You will see this rule over and over.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Nesting dolls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level is built from the one below it.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is organized like a set of nesting dolls — six levels, each assembled from the level beneath.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worth being able to recite them in order, because half of A&amp;P is knowing which level a problem lives 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ladder upward and it tells a story of assembly: tiny parts combine into ever-larger, more capable structures.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it downward and it tells a story of disease: every illness can be traced to a lower level.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habit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able to move up and down this ladder is one of the most useful habits in all of A&amp;P.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levels, low to high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81051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Chemical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4884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Atoms and molecules — water, protein, cholesterol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328160" y="169164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602480" y="181051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Cellular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4602480" y="214884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cardiac muscle cell. The smallest living unit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8016240" y="169164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90560" y="181051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Tissue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8290560" y="214884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muscle — many similar cells working together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" y="271576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83464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Organ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317296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— two or more tissue types, one function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328160" y="271576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602480" y="283464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Organ system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4602480" y="317296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— organs sharing a common purpose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016240" y="271576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90560" y="283464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Organizm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8290560" y="317296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whole, living person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DIVIDING LINE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cell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smallest unit that is alive. Everything below it is chemistry; everything from it upward is life.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the tissue. The cell.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Tracing a disease down the ladder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heart attack, read from the top.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fails to pump. That is what the patient feels and what brings them in.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Cellular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muscle cells are starved of oxygen and begin to die.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Chemical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molecule — cholesterol — built up in a vessel wall and closed it off.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symptom lives at one level.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cause almost always lives at a lower one. Asking "which level did this start on?" is a diagnostic habit, not just an exam trick.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traps worth naming out loud.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10881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tissue the smallest living unit. It is the cell — a tissue is already a community.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anatomy and physiology as separate subjects to be revised separately. They are one question asked two ways.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chemical level as "not really biology". Chapter 2 exists because disease starts there more often than anywhere else.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six-level ladder using the stomach instead of the heart.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one example, not from these slides, where structure obviously fits function.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the cell, and not the tissue, the smallest living unit?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type 2 diabetes down the ladder as far as you can.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says anatomy and physiology are two subjects. Argue against them in two sentences.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12-item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is structure and position; physiology is function and process.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always fits function — the thin alveolus, the thick ventricle.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levels: chemical → cellular → tissue → organ → organ system → organizm.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is the smallest living unit, and the dividing line between chemistry and life.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disease can be traced down the ladder to the tissue, cell or molecule where it began.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eleven organ systems, and why none of them works alone.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Levels of
Organization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